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82" r:id="rId2"/>
    <p:sldId id="302" r:id="rId3"/>
    <p:sldId id="257" r:id="rId4"/>
    <p:sldId id="261" r:id="rId5"/>
    <p:sldId id="303" r:id="rId6"/>
    <p:sldId id="258" r:id="rId7"/>
  </p:sldIdLst>
  <p:sldSz cx="12192000" cy="6858000"/>
  <p:notesSz cx="6858000" cy="177165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465D"/>
    <a:srgbClr val="D60093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1ABACF-6E3C-4C70-9E3C-7AA96FF2E07B}" v="408" dt="2019-09-26T16:47:13.323"/>
    <p1510:client id="{5FB4CFB0-64B3-42F5-BF41-437D001E9828}" v="382" dt="2019-09-27T15:52:42.2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6" y="3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nil Fernando" userId="da434d003ac978c0" providerId="LiveId" clId="{5FB4CFB0-64B3-42F5-BF41-437D001E9828}"/>
    <pc:docChg chg="undo delSld modSld">
      <pc:chgData name="Ranil Fernando" userId="da434d003ac978c0" providerId="LiveId" clId="{5FB4CFB0-64B3-42F5-BF41-437D001E9828}" dt="2019-09-27T15:52:42.257" v="394" actId="20577"/>
      <pc:docMkLst>
        <pc:docMk/>
      </pc:docMkLst>
      <pc:sldChg chg="modSp">
        <pc:chgData name="Ranil Fernando" userId="da434d003ac978c0" providerId="LiveId" clId="{5FB4CFB0-64B3-42F5-BF41-437D001E9828}" dt="2019-09-26T16:28:07.515" v="266" actId="20577"/>
        <pc:sldMkLst>
          <pc:docMk/>
          <pc:sldMk cId="0" sldId="257"/>
        </pc:sldMkLst>
        <pc:spChg chg="mod">
          <ac:chgData name="Ranil Fernando" userId="da434d003ac978c0" providerId="LiveId" clId="{5FB4CFB0-64B3-42F5-BF41-437D001E9828}" dt="2019-09-26T16:28:07.515" v="266" actId="20577"/>
          <ac:spMkLst>
            <pc:docMk/>
            <pc:sldMk cId="0" sldId="257"/>
            <ac:spMk id="12290" creationId="{3D9090DF-B044-4AC2-B209-B072AC05429A}"/>
          </ac:spMkLst>
        </pc:spChg>
      </pc:sldChg>
      <pc:sldChg chg="modSp">
        <pc:chgData name="Ranil Fernando" userId="da434d003ac978c0" providerId="LiveId" clId="{5FB4CFB0-64B3-42F5-BF41-437D001E9828}" dt="2019-09-27T15:40:10.290" v="392" actId="20577"/>
        <pc:sldMkLst>
          <pc:docMk/>
          <pc:sldMk cId="0" sldId="261"/>
        </pc:sldMkLst>
        <pc:spChg chg="mod">
          <ac:chgData name="Ranil Fernando" userId="da434d003ac978c0" providerId="LiveId" clId="{5FB4CFB0-64B3-42F5-BF41-437D001E9828}" dt="2019-09-27T15:40:10.290" v="392" actId="20577"/>
          <ac:spMkLst>
            <pc:docMk/>
            <pc:sldMk cId="0" sldId="261"/>
            <ac:spMk id="14339" creationId="{2C1E6F43-4341-43FF-861F-6009673BC9D2}"/>
          </ac:spMkLst>
        </pc:spChg>
      </pc:sldChg>
      <pc:sldChg chg="modSp setBg">
        <pc:chgData name="Ranil Fernando" userId="da434d003ac978c0" providerId="LiveId" clId="{5FB4CFB0-64B3-42F5-BF41-437D001E9828}" dt="2019-09-27T15:52:42.257" v="394" actId="20577"/>
        <pc:sldMkLst>
          <pc:docMk/>
          <pc:sldMk cId="0" sldId="282"/>
        </pc:sldMkLst>
        <pc:spChg chg="mod">
          <ac:chgData name="Ranil Fernando" userId="da434d003ac978c0" providerId="LiveId" clId="{5FB4CFB0-64B3-42F5-BF41-437D001E9828}" dt="2019-09-26T16:09:49.971" v="1" actId="207"/>
          <ac:spMkLst>
            <pc:docMk/>
            <pc:sldMk cId="0" sldId="282"/>
            <ac:spMk id="8196" creationId="{DF3A2B15-2DF6-44E2-BAE8-D78AE54E33B0}"/>
          </ac:spMkLst>
        </pc:spChg>
        <pc:spChg chg="mod">
          <ac:chgData name="Ranil Fernando" userId="da434d003ac978c0" providerId="LiveId" clId="{5FB4CFB0-64B3-42F5-BF41-437D001E9828}" dt="2019-09-27T15:52:42.257" v="394" actId="20577"/>
          <ac:spMkLst>
            <pc:docMk/>
            <pc:sldMk cId="0" sldId="282"/>
            <ac:spMk id="8197" creationId="{5EDCA239-68C3-47E8-AC6C-3101CC78D065}"/>
          </ac:spMkLst>
        </pc:spChg>
        <pc:spChg chg="mod">
          <ac:chgData name="Ranil Fernando" userId="da434d003ac978c0" providerId="LiveId" clId="{5FB4CFB0-64B3-42F5-BF41-437D001E9828}" dt="2019-09-26T16:26:37.518" v="260" actId="20577"/>
          <ac:spMkLst>
            <pc:docMk/>
            <pc:sldMk cId="0" sldId="282"/>
            <ac:spMk id="8198" creationId="{EFF2BC6F-C0C1-474F-8A51-698BD45C2B90}"/>
          </ac:spMkLst>
        </pc:spChg>
        <pc:picChg chg="mod">
          <ac:chgData name="Ranil Fernando" userId="da434d003ac978c0" providerId="LiveId" clId="{5FB4CFB0-64B3-42F5-BF41-437D001E9828}" dt="2019-09-26T16:12:50.068" v="178" actId="14100"/>
          <ac:picMkLst>
            <pc:docMk/>
            <pc:sldMk cId="0" sldId="282"/>
            <ac:picMk id="7" creationId="{69C7D06B-83E1-4D02-A57B-981D8AE6A9E2}"/>
          </ac:picMkLst>
        </pc:picChg>
      </pc:sldChg>
      <pc:sldChg chg="del">
        <pc:chgData name="Ranil Fernando" userId="da434d003ac978c0" providerId="LiveId" clId="{5FB4CFB0-64B3-42F5-BF41-437D001E9828}" dt="2019-09-27T15:34:49.891" v="314" actId="47"/>
        <pc:sldMkLst>
          <pc:docMk/>
          <pc:sldMk cId="0" sldId="291"/>
        </pc:sldMkLst>
      </pc:sldChg>
      <pc:sldChg chg="del">
        <pc:chgData name="Ranil Fernando" userId="da434d003ac978c0" providerId="LiveId" clId="{5FB4CFB0-64B3-42F5-BF41-437D001E9828}" dt="2019-09-27T15:34:49.891" v="314" actId="47"/>
        <pc:sldMkLst>
          <pc:docMk/>
          <pc:sldMk cId="0" sldId="293"/>
        </pc:sldMkLst>
      </pc:sldChg>
      <pc:sldChg chg="del">
        <pc:chgData name="Ranil Fernando" userId="da434d003ac978c0" providerId="LiveId" clId="{5FB4CFB0-64B3-42F5-BF41-437D001E9828}" dt="2019-09-27T15:34:49.891" v="314" actId="47"/>
        <pc:sldMkLst>
          <pc:docMk/>
          <pc:sldMk cId="0" sldId="296"/>
        </pc:sldMkLst>
      </pc:sldChg>
      <pc:sldChg chg="del">
        <pc:chgData name="Ranil Fernando" userId="da434d003ac978c0" providerId="LiveId" clId="{5FB4CFB0-64B3-42F5-BF41-437D001E9828}" dt="2019-09-27T15:34:49.891" v="314" actId="47"/>
        <pc:sldMkLst>
          <pc:docMk/>
          <pc:sldMk cId="0" sldId="298"/>
        </pc:sldMkLst>
      </pc:sldChg>
      <pc:sldChg chg="del">
        <pc:chgData name="Ranil Fernando" userId="da434d003ac978c0" providerId="LiveId" clId="{5FB4CFB0-64B3-42F5-BF41-437D001E9828}" dt="2019-09-27T15:34:49.891" v="314" actId="47"/>
        <pc:sldMkLst>
          <pc:docMk/>
          <pc:sldMk cId="0" sldId="299"/>
        </pc:sldMkLst>
      </pc:sldChg>
      <pc:sldChg chg="del">
        <pc:chgData name="Ranil Fernando" userId="da434d003ac978c0" providerId="LiveId" clId="{5FB4CFB0-64B3-42F5-BF41-437D001E9828}" dt="2019-09-27T15:34:49.891" v="314" actId="47"/>
        <pc:sldMkLst>
          <pc:docMk/>
          <pc:sldMk cId="0" sldId="301"/>
        </pc:sldMkLst>
      </pc:sldChg>
      <pc:sldChg chg="modSp">
        <pc:chgData name="Ranil Fernando" userId="da434d003ac978c0" providerId="LiveId" clId="{5FB4CFB0-64B3-42F5-BF41-437D001E9828}" dt="2019-09-26T16:29:28.479" v="313" actId="20577"/>
        <pc:sldMkLst>
          <pc:docMk/>
          <pc:sldMk cId="0" sldId="302"/>
        </pc:sldMkLst>
        <pc:spChg chg="mod">
          <ac:chgData name="Ranil Fernando" userId="da434d003ac978c0" providerId="LiveId" clId="{5FB4CFB0-64B3-42F5-BF41-437D001E9828}" dt="2019-09-26T16:29:28.479" v="313" actId="20577"/>
          <ac:spMkLst>
            <pc:docMk/>
            <pc:sldMk cId="0" sldId="302"/>
            <ac:spMk id="3" creationId="{8858CAD0-2E82-44CD-A4D0-5647257E1875}"/>
          </ac:spMkLst>
        </pc:spChg>
        <pc:picChg chg="mod">
          <ac:chgData name="Ranil Fernando" userId="da434d003ac978c0" providerId="LiveId" clId="{5FB4CFB0-64B3-42F5-BF41-437D001E9828}" dt="2019-09-26T16:16:17.681" v="182" actId="14100"/>
          <ac:picMkLst>
            <pc:docMk/>
            <pc:sldMk cId="0" sldId="302"/>
            <ac:picMk id="13" creationId="{8A640302-EBF7-4741-A877-1FE577A1BA0F}"/>
          </ac:picMkLst>
        </pc:picChg>
      </pc:sldChg>
      <pc:sldChg chg="modSp">
        <pc:chgData name="Ranil Fernando" userId="da434d003ac978c0" providerId="LiveId" clId="{5FB4CFB0-64B3-42F5-BF41-437D001E9828}" dt="2019-09-26T16:25:27.575" v="259" actId="6549"/>
        <pc:sldMkLst>
          <pc:docMk/>
          <pc:sldMk cId="0" sldId="303"/>
        </pc:sldMkLst>
        <pc:spChg chg="mod">
          <ac:chgData name="Ranil Fernando" userId="da434d003ac978c0" providerId="LiveId" clId="{5FB4CFB0-64B3-42F5-BF41-437D001E9828}" dt="2019-09-26T16:25:27.575" v="259" actId="6549"/>
          <ac:spMkLst>
            <pc:docMk/>
            <pc:sldMk cId="0" sldId="303"/>
            <ac:spMk id="20" creationId="{6E453ACD-C329-4790-992E-6CA2130A28DC}"/>
          </ac:spMkLst>
        </pc:spChg>
        <pc:spChg chg="mod">
          <ac:chgData name="Ranil Fernando" userId="da434d003ac978c0" providerId="LiveId" clId="{5FB4CFB0-64B3-42F5-BF41-437D001E9828}" dt="2019-09-26T16:22:18.237" v="201" actId="1076"/>
          <ac:spMkLst>
            <pc:docMk/>
            <pc:sldMk cId="0" sldId="303"/>
            <ac:spMk id="32" creationId="{7CE6431F-F10D-468E-A10C-60AA3BBF8229}"/>
          </ac:spMkLst>
        </pc:spChg>
        <pc:spChg chg="mod">
          <ac:chgData name="Ranil Fernando" userId="da434d003ac978c0" providerId="LiveId" clId="{5FB4CFB0-64B3-42F5-BF41-437D001E9828}" dt="2019-09-26T16:21:58.212" v="197" actId="1076"/>
          <ac:spMkLst>
            <pc:docMk/>
            <pc:sldMk cId="0" sldId="303"/>
            <ac:spMk id="33" creationId="{25F5A92A-7BCB-451A-8A3E-ECBF4B2C0D5D}"/>
          </ac:spMkLst>
        </pc:spChg>
        <pc:picChg chg="mod">
          <ac:chgData name="Ranil Fernando" userId="da434d003ac978c0" providerId="LiveId" clId="{5FB4CFB0-64B3-42F5-BF41-437D001E9828}" dt="2019-09-26T16:20:49.630" v="192" actId="1076"/>
          <ac:picMkLst>
            <pc:docMk/>
            <pc:sldMk cId="0" sldId="303"/>
            <ac:picMk id="12" creationId="{DF2C13BE-0DB9-47B4-9A02-28D223081D1D}"/>
          </ac:picMkLst>
        </pc:picChg>
      </pc:sldChg>
      <pc:sldMasterChg chg="delSldLayout">
        <pc:chgData name="Ranil Fernando" userId="da434d003ac978c0" providerId="LiveId" clId="{5FB4CFB0-64B3-42F5-BF41-437D001E9828}" dt="2019-09-27T15:34:49.891" v="314" actId="47"/>
        <pc:sldMasterMkLst>
          <pc:docMk/>
          <pc:sldMasterMk cId="0" sldId="2147483648"/>
        </pc:sldMasterMkLst>
        <pc:sldLayoutChg chg="del">
          <pc:chgData name="Ranil Fernando" userId="da434d003ac978c0" providerId="LiveId" clId="{5FB4CFB0-64B3-42F5-BF41-437D001E9828}" dt="2019-09-27T15:34:49.891" v="314" actId="47"/>
          <pc:sldLayoutMkLst>
            <pc:docMk/>
            <pc:sldMasterMk cId="0" sldId="2147483648"/>
            <pc:sldLayoutMk cId="752285210" sldId="2147483683"/>
          </pc:sldLayoutMkLst>
        </pc:sldLayoutChg>
        <pc:sldLayoutChg chg="del">
          <pc:chgData name="Ranil Fernando" userId="da434d003ac978c0" providerId="LiveId" clId="{5FB4CFB0-64B3-42F5-BF41-437D001E9828}" dt="2019-09-27T15:34:49.891" v="314" actId="47"/>
          <pc:sldLayoutMkLst>
            <pc:docMk/>
            <pc:sldMasterMk cId="0" sldId="2147483648"/>
            <pc:sldLayoutMk cId="471919890" sldId="2147483684"/>
          </pc:sldLayoutMkLst>
        </pc:sldLayoutChg>
      </pc:sldMasterChg>
    </pc:docChg>
  </pc:docChgLst>
  <pc:docChgLst>
    <pc:chgData name="Scott Thomas" userId="fda31c57117096b0" providerId="Windows Live" clId="Web-{501ABACF-6E3C-4C70-9E3C-7AA96FF2E07B}"/>
    <pc:docChg chg="modSld">
      <pc:chgData name="Scott Thomas" userId="fda31c57117096b0" providerId="Windows Live" clId="Web-{501ABACF-6E3C-4C70-9E3C-7AA96FF2E07B}" dt="2019-09-26T16:47:12.636" v="527" actId="20577"/>
      <pc:docMkLst>
        <pc:docMk/>
      </pc:docMkLst>
      <pc:sldChg chg="addSp modSp mod setBg modNotes">
        <pc:chgData name="Scott Thomas" userId="fda31c57117096b0" providerId="Windows Live" clId="Web-{501ABACF-6E3C-4C70-9E3C-7AA96FF2E07B}" dt="2019-09-26T16:47:12.620" v="526" actId="20577"/>
        <pc:sldMkLst>
          <pc:docMk/>
          <pc:sldMk cId="0" sldId="257"/>
        </pc:sldMkLst>
        <pc:spChg chg="add">
          <ac:chgData name="Scott Thomas" userId="fda31c57117096b0" providerId="Windows Live" clId="Web-{501ABACF-6E3C-4C70-9E3C-7AA96FF2E07B}" dt="2019-09-26T16:27:09.932" v="332"/>
          <ac:spMkLst>
            <pc:docMk/>
            <pc:sldMk cId="0" sldId="257"/>
            <ac:spMk id="72" creationId="{8D70B121-56F4-4848-B38B-182089D909FA}"/>
          </ac:spMkLst>
        </pc:spChg>
        <pc:spChg chg="mod">
          <ac:chgData name="Scott Thomas" userId="fda31c57117096b0" providerId="Windows Live" clId="Web-{501ABACF-6E3C-4C70-9E3C-7AA96FF2E07B}" dt="2019-09-26T16:27:09.932" v="332"/>
          <ac:spMkLst>
            <pc:docMk/>
            <pc:sldMk cId="0" sldId="257"/>
            <ac:spMk id="12290" creationId="{3D9090DF-B044-4AC2-B209-B072AC05429A}"/>
          </ac:spMkLst>
        </pc:spChg>
        <pc:spChg chg="mod">
          <ac:chgData name="Scott Thomas" userId="fda31c57117096b0" providerId="Windows Live" clId="Web-{501ABACF-6E3C-4C70-9E3C-7AA96FF2E07B}" dt="2019-09-26T16:47:12.620" v="526" actId="20577"/>
          <ac:spMkLst>
            <pc:docMk/>
            <pc:sldMk cId="0" sldId="257"/>
            <ac:spMk id="12291" creationId="{1C6F54BB-B55B-427D-B2A8-EA8C9D98D26B}"/>
          </ac:spMkLst>
        </pc:spChg>
        <pc:cxnChg chg="add">
          <ac:chgData name="Scott Thomas" userId="fda31c57117096b0" providerId="Windows Live" clId="Web-{501ABACF-6E3C-4C70-9E3C-7AA96FF2E07B}" dt="2019-09-26T16:27:09.932" v="332"/>
          <ac:cxnSpMkLst>
            <pc:docMk/>
            <pc:sldMk cId="0" sldId="257"/>
            <ac:cxnSpMk id="74" creationId="{2D72A2C9-F3CA-4216-8BAD-FA4C970C3C4E}"/>
          </ac:cxnSpMkLst>
        </pc:cxnChg>
      </pc:sldChg>
      <pc:sldChg chg="addSp modSp mod setBg">
        <pc:chgData name="Scott Thomas" userId="fda31c57117096b0" providerId="Windows Live" clId="Web-{501ABACF-6E3C-4C70-9E3C-7AA96FF2E07B}" dt="2019-09-26T16:44:16.057" v="458" actId="20577"/>
        <pc:sldMkLst>
          <pc:docMk/>
          <pc:sldMk cId="0" sldId="258"/>
        </pc:sldMkLst>
        <pc:spChg chg="add">
          <ac:chgData name="Scott Thomas" userId="fda31c57117096b0" providerId="Windows Live" clId="Web-{501ABACF-6E3C-4C70-9E3C-7AA96FF2E07B}" dt="2019-09-26T16:42:59.448" v="333"/>
          <ac:spMkLst>
            <pc:docMk/>
            <pc:sldMk cId="0" sldId="258"/>
            <ac:spMk id="72" creationId="{F98ED85F-DCEE-4B50-802E-71A6E3E12B04}"/>
          </ac:spMkLst>
        </pc:spChg>
        <pc:spChg chg="mod">
          <ac:chgData name="Scott Thomas" userId="fda31c57117096b0" providerId="Windows Live" clId="Web-{501ABACF-6E3C-4C70-9E3C-7AA96FF2E07B}" dt="2019-09-26T16:42:59.448" v="333"/>
          <ac:spMkLst>
            <pc:docMk/>
            <pc:sldMk cId="0" sldId="258"/>
            <ac:spMk id="17410" creationId="{8D5D8DE7-3E76-4ED4-A868-1AC1CBE3949F}"/>
          </ac:spMkLst>
        </pc:spChg>
        <pc:spChg chg="mod">
          <ac:chgData name="Scott Thomas" userId="fda31c57117096b0" providerId="Windows Live" clId="Web-{501ABACF-6E3C-4C70-9E3C-7AA96FF2E07B}" dt="2019-09-26T16:44:16.057" v="458" actId="20577"/>
          <ac:spMkLst>
            <pc:docMk/>
            <pc:sldMk cId="0" sldId="258"/>
            <ac:spMk id="17411" creationId="{F438F63B-D426-4A0A-95B2-73AC4E6C42B6}"/>
          </ac:spMkLst>
        </pc:spChg>
      </pc:sldChg>
      <pc:sldChg chg="addSp delSp modSp mod setBg modNotes">
        <pc:chgData name="Scott Thomas" userId="fda31c57117096b0" providerId="Windows Live" clId="Web-{501ABACF-6E3C-4C70-9E3C-7AA96FF2E07B}" dt="2019-09-26T16:46:44.292" v="523" actId="20577"/>
        <pc:sldMkLst>
          <pc:docMk/>
          <pc:sldMk cId="0" sldId="261"/>
        </pc:sldMkLst>
        <pc:spChg chg="add del mod">
          <ac:chgData name="Scott Thomas" userId="fda31c57117096b0" providerId="Windows Live" clId="Web-{501ABACF-6E3C-4C70-9E3C-7AA96FF2E07B}" dt="2019-09-26T16:19:46.353" v="111"/>
          <ac:spMkLst>
            <pc:docMk/>
            <pc:sldMk cId="0" sldId="261"/>
            <ac:spMk id="3" creationId="{157EAE02-D45E-470B-A701-A32E3DFEAE04}"/>
          </ac:spMkLst>
        </pc:spChg>
        <pc:spChg chg="add del mod">
          <ac:chgData name="Scott Thomas" userId="fda31c57117096b0" providerId="Windows Live" clId="Web-{501ABACF-6E3C-4C70-9E3C-7AA96FF2E07B}" dt="2019-09-26T16:18:41.963" v="110"/>
          <ac:spMkLst>
            <pc:docMk/>
            <pc:sldMk cId="0" sldId="261"/>
            <ac:spMk id="4" creationId="{54511653-3989-4601-A83A-2C83228DAB97}"/>
          </ac:spMkLst>
        </pc:spChg>
        <pc:spChg chg="add">
          <ac:chgData name="Scott Thomas" userId="fda31c57117096b0" providerId="Windows Live" clId="Web-{501ABACF-6E3C-4C70-9E3C-7AA96FF2E07B}" dt="2019-09-26T16:20:09.431" v="112"/>
          <ac:spMkLst>
            <pc:docMk/>
            <pc:sldMk cId="0" sldId="261"/>
            <ac:spMk id="72" creationId="{8D70B121-56F4-4848-B38B-182089D909FA}"/>
          </ac:spMkLst>
        </pc:spChg>
        <pc:spChg chg="mod">
          <ac:chgData name="Scott Thomas" userId="fda31c57117096b0" providerId="Windows Live" clId="Web-{501ABACF-6E3C-4C70-9E3C-7AA96FF2E07B}" dt="2019-09-26T16:20:09.431" v="112"/>
          <ac:spMkLst>
            <pc:docMk/>
            <pc:sldMk cId="0" sldId="261"/>
            <ac:spMk id="14338" creationId="{E962C7A9-E444-47C2-A7B5-D640FC533641}"/>
          </ac:spMkLst>
        </pc:spChg>
        <pc:spChg chg="mod">
          <ac:chgData name="Scott Thomas" userId="fda31c57117096b0" providerId="Windows Live" clId="Web-{501ABACF-6E3C-4C70-9E3C-7AA96FF2E07B}" dt="2019-09-26T16:46:44.292" v="523" actId="20577"/>
          <ac:spMkLst>
            <pc:docMk/>
            <pc:sldMk cId="0" sldId="261"/>
            <ac:spMk id="14339" creationId="{2C1E6F43-4341-43FF-861F-6009673BC9D2}"/>
          </ac:spMkLst>
        </pc:spChg>
        <pc:cxnChg chg="add del mod">
          <ac:chgData name="Scott Thomas" userId="fda31c57117096b0" providerId="Windows Live" clId="Web-{501ABACF-6E3C-4C70-9E3C-7AA96FF2E07B}" dt="2019-09-26T16:16:16.651" v="96"/>
          <ac:cxnSpMkLst>
            <pc:docMk/>
            <pc:sldMk cId="0" sldId="261"/>
            <ac:cxnSpMk id="2" creationId="{471E70FD-F5EA-4E82-8C6D-78142FC5B48E}"/>
          </ac:cxnSpMkLst>
        </pc:cxnChg>
        <pc:cxnChg chg="add">
          <ac:chgData name="Scott Thomas" userId="fda31c57117096b0" providerId="Windows Live" clId="Web-{501ABACF-6E3C-4C70-9E3C-7AA96FF2E07B}" dt="2019-09-26T16:20:09.431" v="112"/>
          <ac:cxnSpMkLst>
            <pc:docMk/>
            <pc:sldMk cId="0" sldId="261"/>
            <ac:cxnSpMk id="74" creationId="{2D72A2C9-F3CA-4216-8BAD-FA4C970C3C4E}"/>
          </ac:cxnSpMkLst>
        </pc:cxnChg>
      </pc:sldChg>
    </pc:docChg>
  </pc:docChgLst>
</pc:chgInfo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0C5D4EA-81D1-447F-85BE-EB6E29B0BB5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A0254-A128-49A3-9B8D-87F49DEA041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2BE41D5-EEFA-4D18-A379-0DEE554F1F1A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2EA1CCC-96A7-4AF8-8BCE-8CD30DB7EB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9CFB8A0-0AEB-4292-9411-86242B3866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CA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BAFC7-D766-4CC4-A374-7A413783730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C58C5-DC18-4224-8CDE-E2ECF83387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843F9E16-9028-4FB6-97D4-3BB13EF0EB7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48D58BDD-9F89-4D5C-B041-EB4C11658C9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836859D7-D68D-426A-AD45-A54E861F2A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CA" altLang="en-US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271B84D8-F81B-49F4-BCAC-4807BBA0A58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977E62B8-6E20-4460-8F71-49B10C23E22D}" type="slidenum">
              <a:rPr lang="en-CA" altLang="en-US"/>
              <a:pPr/>
              <a:t>1</a:t>
            </a:fld>
            <a:endParaRPr lang="en-CA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Image Placeholder 1">
            <a:extLst>
              <a:ext uri="{FF2B5EF4-FFF2-40B4-BE49-F238E27FC236}">
                <a16:creationId xmlns:a16="http://schemas.microsoft.com/office/drawing/2014/main" id="{79A90B24-A339-48A5-AB75-6693FD1540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Notes Placeholder 2">
            <a:extLst>
              <a:ext uri="{FF2B5EF4-FFF2-40B4-BE49-F238E27FC236}">
                <a16:creationId xmlns:a16="http://schemas.microsoft.com/office/drawing/2014/main" id="{149145BC-C781-49CA-BAA6-79B9E55955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CA" altLang="en-US"/>
          </a:p>
        </p:txBody>
      </p:sp>
      <p:sp>
        <p:nvSpPr>
          <p:cNvPr id="11268" name="Slide Number Placeholder 3">
            <a:extLst>
              <a:ext uri="{FF2B5EF4-FFF2-40B4-BE49-F238E27FC236}">
                <a16:creationId xmlns:a16="http://schemas.microsoft.com/office/drawing/2014/main" id="{C808DE2D-D6DB-46CB-9935-7029979DD8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A0507B6C-1C47-4596-B852-2558C62901FD}" type="slidenum">
              <a:rPr lang="en-CA" altLang="en-US"/>
              <a:pPr/>
              <a:t>2</a:t>
            </a:fld>
            <a:endParaRPr lang="en-CA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>
            <a:extLst>
              <a:ext uri="{FF2B5EF4-FFF2-40B4-BE49-F238E27FC236}">
                <a16:creationId xmlns:a16="http://schemas.microsoft.com/office/drawing/2014/main" id="{976B86E7-2D94-4EDE-8372-A06B364232E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Notes Placeholder 2">
            <a:extLst>
              <a:ext uri="{FF2B5EF4-FFF2-40B4-BE49-F238E27FC236}">
                <a16:creationId xmlns:a16="http://schemas.microsoft.com/office/drawing/2014/main" id="{1F3ED95F-FF32-4F1C-994E-1B87C8AB3A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indent="-171450">
              <a:spcBef>
                <a:spcPct val="0"/>
              </a:spcBef>
              <a:buFont typeface="Arial"/>
              <a:buChar char="•"/>
            </a:pPr>
            <a:r>
              <a:rPr lang="en-US"/>
              <a:t>Similar technologies exist, often lacking real time telemetry </a:t>
            </a:r>
            <a:endParaRPr lang="en-CA" altLang="en-US">
              <a:cs typeface="Calibri" panose="020F0502020204030204"/>
            </a:endParaRPr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CA" altLang="en-US"/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CA" altLang="en-US"/>
              <a:t>Improve emergency service response times in major cities</a:t>
            </a:r>
            <a:endParaRPr lang="en-CA" altLang="en-US">
              <a:cs typeface="Calibri"/>
            </a:endParaRP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CA" altLang="en-US"/>
              <a:t>Yes, technologies exist (public like google maps) and other research projects exist using similar data 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CA" altLang="en-US"/>
              <a:t>Average road speed telemetry</a:t>
            </a:r>
            <a:endParaRPr lang="en-CA" altLang="en-US">
              <a:cs typeface="Calibri"/>
            </a:endParaRPr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CA" altLang="en-US"/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CA" altLang="en-US"/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CA" altLang="en-US"/>
              <a:t>Municipalities/ emergency response/ 911 dispatch </a:t>
            </a:r>
            <a:endParaRPr lang="en-CA" altLang="en-US">
              <a:cs typeface="Calibri"/>
            </a:endParaRPr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CA" altLang="en-US"/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CA" altLang="en-US">
                <a:cs typeface="Calibri"/>
              </a:rPr>
              <a:t>Technology can only be applied in cities with sensors/date collection to provide enough telemetry (</a:t>
            </a:r>
            <a:r>
              <a:rPr lang="en-CA" altLang="en-US" err="1">
                <a:cs typeface="Calibri"/>
              </a:rPr>
              <a:t>toronto</a:t>
            </a:r>
            <a:r>
              <a:rPr lang="en-CA" altLang="en-US">
                <a:cs typeface="Calibri"/>
              </a:rPr>
              <a:t>)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CA" altLang="en-US">
              <a:cs typeface="Calibri"/>
            </a:endParaRPr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CA" altLang="en-US">
              <a:cs typeface="Calibri"/>
            </a:endParaRPr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CA" altLang="en-US">
              <a:cs typeface="Calibri"/>
            </a:endParaRPr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CA" altLang="en-US">
              <a:cs typeface="Calibri"/>
            </a:endParaRP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Discuss from your team’s</a:t>
            </a:r>
          </a:p>
          <a:p>
            <a:pPr marL="628650" lvl="1" indent="-1714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Project vision</a:t>
            </a:r>
          </a:p>
          <a:p>
            <a:pPr marL="628650" lvl="1" indent="-1714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Project rationale</a:t>
            </a:r>
          </a:p>
          <a:p>
            <a:pPr marL="628650" lvl="1" indent="-1714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Envisioned stakeholders</a:t>
            </a:r>
          </a:p>
          <a:p>
            <a:pPr marL="628650" lvl="1" indent="-1714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r>
              <a:rPr lang="en-US"/>
              <a:t>Assumptions and envisioned constraints</a:t>
            </a:r>
            <a:endParaRPr lang="en-CA"/>
          </a:p>
        </p:txBody>
      </p:sp>
      <p:sp>
        <p:nvSpPr>
          <p:cNvPr id="13316" name="Slide Number Placeholder 3">
            <a:extLst>
              <a:ext uri="{FF2B5EF4-FFF2-40B4-BE49-F238E27FC236}">
                <a16:creationId xmlns:a16="http://schemas.microsoft.com/office/drawing/2014/main" id="{114097FF-B073-44A8-B0D1-A0A1CF212E6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9C96AC67-0C4F-4B53-8C81-A42A659A4013}" type="slidenum">
              <a:rPr lang="en-CA" altLang="en-US"/>
              <a:pPr/>
              <a:t>3</a:t>
            </a:fld>
            <a:endParaRPr lang="en-CA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>
            <a:extLst>
              <a:ext uri="{FF2B5EF4-FFF2-40B4-BE49-F238E27FC236}">
                <a16:creationId xmlns:a16="http://schemas.microsoft.com/office/drawing/2014/main" id="{D8EBBD8F-110F-41B3-9C01-83F9D803BCE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>
            <a:extLst>
              <a:ext uri="{FF2B5EF4-FFF2-40B4-BE49-F238E27FC236}">
                <a16:creationId xmlns:a16="http://schemas.microsoft.com/office/drawing/2014/main" id="{D2E7B395-2E6A-41EE-9CD3-635228958D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CA" altLang="en-US"/>
              <a:t>Apache Hadoop</a:t>
            </a:r>
          </a:p>
          <a:p>
            <a:pPr>
              <a:spcBef>
                <a:spcPct val="0"/>
              </a:spcBef>
            </a:pPr>
            <a:r>
              <a:rPr lang="en-CA" altLang="en-US"/>
              <a:t>Apache Spark </a:t>
            </a:r>
            <a:endParaRPr lang="en-CA" altLang="en-US">
              <a:cs typeface="Calibri"/>
            </a:endParaRPr>
          </a:p>
          <a:p>
            <a:pPr>
              <a:spcBef>
                <a:spcPct val="0"/>
              </a:spcBef>
            </a:pPr>
            <a:r>
              <a:rPr lang="en-CA" altLang="en-US"/>
              <a:t>Apache Jena</a:t>
            </a:r>
            <a:br>
              <a:rPr lang="en-CA" altLang="en-US">
                <a:cs typeface="+mn-lt"/>
              </a:rPr>
            </a:br>
            <a:r>
              <a:rPr lang="en-CA" altLang="en-US"/>
              <a:t>(Big Data technologies) </a:t>
            </a:r>
            <a:endParaRPr lang="en-CA" altLang="en-US">
              <a:cs typeface="Calibri"/>
            </a:endParaRPr>
          </a:p>
          <a:p>
            <a:pPr>
              <a:spcBef>
                <a:spcPct val="0"/>
              </a:spcBef>
            </a:pPr>
            <a:r>
              <a:rPr lang="en-CA" altLang="en-US"/>
              <a:t>Maven</a:t>
            </a:r>
            <a:endParaRPr lang="en-CA" altLang="en-US">
              <a:cs typeface="Calibri"/>
            </a:endParaRPr>
          </a:p>
          <a:p>
            <a:pPr>
              <a:spcBef>
                <a:spcPct val="0"/>
              </a:spcBef>
            </a:pPr>
            <a:r>
              <a:rPr lang="en-CA" altLang="en-US" err="1"/>
              <a:t>OpenStreetMaps</a:t>
            </a:r>
            <a:endParaRPr lang="en-CA" altLang="en-US" err="1">
              <a:cs typeface="Calibri"/>
            </a:endParaRPr>
          </a:p>
          <a:p>
            <a:pPr>
              <a:spcBef>
                <a:spcPct val="0"/>
              </a:spcBef>
            </a:pPr>
            <a:endParaRPr lang="en-CA" altLang="en-US"/>
          </a:p>
          <a:p>
            <a:pPr>
              <a:spcBef>
                <a:spcPct val="0"/>
              </a:spcBef>
            </a:pPr>
            <a:r>
              <a:rPr lang="en-CA" altLang="en-US"/>
              <a:t>Integration to Azure/AWS/GCP</a:t>
            </a:r>
            <a:endParaRPr lang="en-CA" altLang="en-US">
              <a:cs typeface="Calibri"/>
            </a:endParaRPr>
          </a:p>
          <a:p>
            <a:pPr>
              <a:spcBef>
                <a:spcPct val="0"/>
              </a:spcBef>
            </a:pPr>
            <a:endParaRPr lang="en-CA" altLang="en-US"/>
          </a:p>
          <a:p>
            <a:pPr>
              <a:spcBef>
                <a:spcPct val="0"/>
              </a:spcBef>
            </a:pPr>
            <a:r>
              <a:rPr lang="en-CA" altLang="en-US"/>
              <a:t>Java </a:t>
            </a:r>
            <a:endParaRPr lang="en-CA" altLang="en-US">
              <a:cs typeface="Calibri"/>
            </a:endParaRPr>
          </a:p>
          <a:p>
            <a:pPr>
              <a:spcBef>
                <a:spcPct val="0"/>
              </a:spcBef>
            </a:pPr>
            <a:r>
              <a:rPr lang="en-CA" altLang="en-US"/>
              <a:t>React / Typescript </a:t>
            </a:r>
          </a:p>
          <a:p>
            <a:pPr>
              <a:spcBef>
                <a:spcPct val="0"/>
              </a:spcBef>
            </a:pPr>
            <a:endParaRPr lang="en-CA" altLang="en-US">
              <a:cs typeface="Calibri"/>
            </a:endParaRPr>
          </a:p>
          <a:p>
            <a:pPr>
              <a:spcBef>
                <a:spcPct val="0"/>
              </a:spcBef>
            </a:pPr>
            <a:endParaRPr lang="en-CA" altLang="en-US"/>
          </a:p>
        </p:txBody>
      </p:sp>
      <p:sp>
        <p:nvSpPr>
          <p:cNvPr id="15364" name="Slide Number Placeholder 3">
            <a:extLst>
              <a:ext uri="{FF2B5EF4-FFF2-40B4-BE49-F238E27FC236}">
                <a16:creationId xmlns:a16="http://schemas.microsoft.com/office/drawing/2014/main" id="{219A2E6B-F307-47F6-BC38-727272F9E5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E02C7585-7091-4606-85C6-CD2517328EB7}" type="slidenum">
              <a:rPr lang="en-CA" altLang="en-US"/>
              <a:pPr/>
              <a:t>4</a:t>
            </a:fld>
            <a:endParaRPr lang="en-CA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3F9E16-9028-4FB6-97D4-3BB13EF0EB7C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1022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>
            <a:extLst>
              <a:ext uri="{FF2B5EF4-FFF2-40B4-BE49-F238E27FC236}">
                <a16:creationId xmlns:a16="http://schemas.microsoft.com/office/drawing/2014/main" id="{BEE06A1F-0BED-4691-BAC0-FA36ABF4F4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650CEF-09CA-42AB-B3A6-5E2AD4530B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/>
              <a:t>Learn new technologies and apache things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CA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/>
              <a:t>Learn big data technologies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CA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/>
              <a:t>Relevant experience for the industry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CA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/>
              <a:t>Barriers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CA"/>
              <a:t>Setup of Hadoop/spark (enterprise solutions) 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CA"/>
              <a:t>Cloud setup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en-CA"/>
          </a:p>
        </p:txBody>
      </p:sp>
      <p:sp>
        <p:nvSpPr>
          <p:cNvPr id="18436" name="Slide Number Placeholder 3">
            <a:extLst>
              <a:ext uri="{FF2B5EF4-FFF2-40B4-BE49-F238E27FC236}">
                <a16:creationId xmlns:a16="http://schemas.microsoft.com/office/drawing/2014/main" id="{E6769D48-CE43-4F82-AD7A-5C2273D205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14FF5451-7B3B-4C33-99FC-8A75B9F7E8F0}" type="slidenum">
              <a:rPr lang="en-CA" altLang="en-US"/>
              <a:pPr/>
              <a:t>6</a:t>
            </a:fld>
            <a:endParaRPr lang="en-CA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692FF-29A5-46A4-A50F-539CF7FF2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80CAAD-8033-4A23-A3B0-4DC423443D9F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13188-14DE-4CF1-A6B4-C386E4ECC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187AF-29C3-4118-94AA-4ABA4F049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168A07-41A8-4B01-AA2D-5373C1A14461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6216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19550-32BF-4512-A8CB-08D4C7912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2E8DA7-DEE5-4DC3-857D-EA86B3905B06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A6F9A-E989-4949-96D7-B2541094E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B7D23-35D7-4989-B7C0-C0DC553F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5FE57-2AE2-431B-833A-75CEFA71D68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4579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A2CFF-4D22-4DA5-AA4B-94910A43C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BCC13F-8940-4F1B-8B50-FD8B9603C783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5AFA5-9281-4ED3-9784-9751E07AA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FDD7D-6BFD-475D-932C-B8C16C2B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B15E2A-86FB-4E4F-8AFB-485EBBF83D4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04286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tIns="2160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ZA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807533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tIns="864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ZA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9090F9B6-23CB-45B6-B666-BFFA3C696A4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ZA"/>
              <a:t>Add a footer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B46494D8-D3FE-45F1-A767-0A6419FB4EE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3BD123A-0FFE-4AAD-9AB1-55482E31ACA5}" type="slidenum">
              <a:rPr lang="en-ZA"/>
              <a:pPr>
                <a:defRPr/>
              </a:pPr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6440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B56AE62-51E3-430C-A605-8345CDA05BF2}"/>
              </a:ext>
            </a:extLst>
          </p:cNvPr>
          <p:cNvSpPr/>
          <p:nvPr userDrawn="1"/>
        </p:nvSpPr>
        <p:spPr>
          <a:xfrm>
            <a:off x="11793538" y="0"/>
            <a:ext cx="3524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Z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85BA3A-E701-4AC4-8D1F-785105E6EE48}"/>
              </a:ext>
            </a:extLst>
          </p:cNvPr>
          <p:cNvSpPr/>
          <p:nvPr userDrawn="1"/>
        </p:nvSpPr>
        <p:spPr>
          <a:xfrm rot="5400000">
            <a:off x="8739982" y="3405981"/>
            <a:ext cx="6858000" cy="46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ZA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tIns="2160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ZA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8034849" y="3859066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8034849" y="4220189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8034849" y="4581312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8034849" y="4942435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2395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B5304-342F-4877-9FDD-6C59BBBDF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E3C35D-ECED-4C62-B578-AC16363B6B56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FFEF9-9829-4895-AFF9-A0E16F01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57A19-1099-4A07-A57D-E2C8225A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B4665B-D245-4E43-805B-DD80E55364D3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7496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9342A-B040-4910-BC6A-B4F6DF13A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D9DFDD-4C3B-4640-BFE2-2BB23268292C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63378-40C6-49F0-B654-997319BAC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70AE9-C054-4452-815E-E725C8582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80542A-D14D-4E60-88DA-AE512FC96427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4247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B627116-1077-4D9F-91C6-A26EFAC2C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09B916-1336-4B49-990B-DC5B48FE330A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C2136E7-01DA-4B35-BD62-51F30D0D5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0F11EBB-266C-438B-8AD9-FF8DB9EF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1A6E6A-E677-4853-8131-446EB16A2D45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9361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35C4B11-69B3-49CD-A515-63C59892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7821E9-480D-4DC7-B1AF-16633B932830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0CE166-484B-461F-B4AD-6DF895774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5AAF7A9-3421-4542-88BA-E3B0B927F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8F0738-E359-4865-A669-288070B036C8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5901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2EF8ED-F3B8-46CB-B30A-27F9F1F5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5743AA-CBF7-4ABF-8EAE-BF11DCE71BD8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C192F9E-B8B8-4A14-AA43-BED1BC2CA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9703280-029F-4B99-A826-22E33B42C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BE6F2C-A60B-408F-BC02-86CB2A8D04B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3428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FD4E8A8-914A-4E3B-9513-E7DB9EB93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256D89-93B4-466A-83CA-0086A07FCDC5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89B5ADE-3EAC-49C0-ADBC-BF6A33113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6E29AE0-698C-4D91-A297-88B15218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3278C-A845-4E25-BE64-14D261486361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4973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AEF04-1583-4233-859E-F7273EF40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2D8CC6-FDAF-4C09-878C-C3F52125D348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A9C7029-23ED-4FC7-967D-14F5BEF39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84968A0-AAEB-4F26-80CF-8DED00E10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FC5F12-D178-48EC-9538-1BCD8DB6CB0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5496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CA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F71F6BB-0FFE-40DF-83C4-2B779FAE1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B7688F-8793-474A-A59B-CC3CDE631525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95555C1-8880-4EEB-B5BA-23B6CE4DA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F6C4051-294E-44E9-B31E-2F84D4548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E18003-C111-4763-89DF-8D2A1F276FB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4253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3C88BBC-58FF-40E9-85EC-D64EEFE9F0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CA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D7054D7-A990-4B1B-88D0-4011FDF9CC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CA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1E10D-D70C-4D75-9A8D-272C00AF2A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8C84C998-5A4D-451B-8DC3-CB00CF7B4121}" type="datetimeFigureOut">
              <a:rPr lang="en-CA"/>
              <a:pPr>
                <a:defRPr/>
              </a:pPr>
              <a:t>2019-09-27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CAE59-E225-48C8-9B7B-675F872810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08CBC-A73C-49D3-944B-2474622BD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F04A134-1018-4C7A-9B36-9A1CE39A4B61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5" r:id="rId14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69C7D06B-83E1-4D02-A57B-981D8AE6A9E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7999"/>
          </a:xfrm>
          <a:solidFill>
            <a:schemeClr val="bg1"/>
          </a:solidFill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20B3CD66-CFA0-4F1B-A8EE-B66B38E3F9B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485900" y="2133600"/>
            <a:ext cx="5184775" cy="358775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sz="2000"/>
              <a:t>Ranil Fernando, Scott Thomas, Jonathon Florek</a:t>
            </a:r>
          </a:p>
        </p:txBody>
      </p:sp>
      <p:sp>
        <p:nvSpPr>
          <p:cNvPr id="8196" name="TextBox 1">
            <a:extLst>
              <a:ext uri="{FF2B5EF4-FFF2-40B4-BE49-F238E27FC236}">
                <a16:creationId xmlns:a16="http://schemas.microsoft.com/office/drawing/2014/main" id="{DF3A2B15-2DF6-44E2-BAE8-D78AE54E33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138113"/>
            <a:ext cx="7216775" cy="186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CA" altLang="en-US" sz="11500">
                <a:solidFill>
                  <a:schemeClr val="bg1"/>
                </a:solidFill>
              </a:rPr>
              <a:t>mXpress</a:t>
            </a:r>
          </a:p>
        </p:txBody>
      </p:sp>
      <p:sp>
        <p:nvSpPr>
          <p:cNvPr id="8197" name="Rectangle 3">
            <a:extLst>
              <a:ext uri="{FF2B5EF4-FFF2-40B4-BE49-F238E27FC236}">
                <a16:creationId xmlns:a16="http://schemas.microsoft.com/office/drawing/2014/main" id="{5EDCA239-68C3-47E8-AC6C-3101CC78D0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7475" y="1512888"/>
            <a:ext cx="15271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1000"/>
              </a:spcBef>
            </a:pPr>
            <a:r>
              <a:rPr lang="en-US" altLang="en-US" sz="2100" dirty="0">
                <a:solidFill>
                  <a:srgbClr val="F2F2F2"/>
                </a:solidFill>
              </a:rPr>
              <a:t>By Team MX</a:t>
            </a:r>
          </a:p>
        </p:txBody>
      </p:sp>
      <p:sp>
        <p:nvSpPr>
          <p:cNvPr id="8198" name="TextBox 8">
            <a:extLst>
              <a:ext uri="{FF2B5EF4-FFF2-40B4-BE49-F238E27FC236}">
                <a16:creationId xmlns:a16="http://schemas.microsoft.com/office/drawing/2014/main" id="{EFF2BC6F-C0C1-474F-8A51-698BD45C2B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5538" y="6413500"/>
            <a:ext cx="12620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CA" altLang="en-US">
                <a:solidFill>
                  <a:schemeClr val="bg1"/>
                </a:solidFill>
                <a:cs typeface="Calibri" panose="020F0502020204030204" pitchFamily="34" charset="0"/>
              </a:rPr>
              <a:t>2019-09-27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8A640302-EBF7-4741-A877-1FE577A1BA0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15" name="Freeform 5" descr="Hollow accent">
            <a:extLst>
              <a:ext uri="{FF2B5EF4-FFF2-40B4-BE49-F238E27FC236}">
                <a16:creationId xmlns:a16="http://schemas.microsoft.com/office/drawing/2014/main" id="{9841560D-8290-4641-9A18-80AA9FB0CBD5}"/>
              </a:ext>
            </a:extLst>
          </p:cNvPr>
          <p:cNvSpPr>
            <a:spLocks noChangeAspect="1"/>
          </p:cNvSpPr>
          <p:nvPr/>
        </p:nvSpPr>
        <p:spPr bwMode="auto">
          <a:xfrm>
            <a:off x="8713788" y="2049463"/>
            <a:ext cx="1838325" cy="161290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ZA"/>
          </a:p>
        </p:txBody>
      </p:sp>
      <p:sp>
        <p:nvSpPr>
          <p:cNvPr id="31" name="TextBox 30" descr="Flag accent to title">
            <a:extLst>
              <a:ext uri="{FF2B5EF4-FFF2-40B4-BE49-F238E27FC236}">
                <a16:creationId xmlns:a16="http://schemas.microsoft.com/office/drawing/2014/main" id="{A9ABD3D0-6087-4372-AC43-F0333BD7BFDF}"/>
              </a:ext>
            </a:extLst>
          </p:cNvPr>
          <p:cNvSpPr txBox="1">
            <a:spLocks/>
          </p:cNvSpPr>
          <p:nvPr/>
        </p:nvSpPr>
        <p:spPr>
          <a:xfrm flipH="1">
            <a:off x="1897063" y="2365375"/>
            <a:ext cx="2495550" cy="313848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lIns="180000" tIns="288000" rIns="180000" bIns="180000"/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21" name="Isosceles Triangle 20" descr="Shadow accent to title">
            <a:extLst>
              <a:ext uri="{FF2B5EF4-FFF2-40B4-BE49-F238E27FC236}">
                <a16:creationId xmlns:a16="http://schemas.microsoft.com/office/drawing/2014/main" id="{D9313ED7-577D-4325-9D09-905CDDB52D5B}"/>
              </a:ext>
            </a:extLst>
          </p:cNvPr>
          <p:cNvSpPr/>
          <p:nvPr/>
        </p:nvSpPr>
        <p:spPr>
          <a:xfrm rot="10800000" flipH="1">
            <a:off x="3916363" y="4962525"/>
            <a:ext cx="476250" cy="425450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ZA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58CAD0-2E82-44CD-A4D0-5647257E1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5563" y="1816100"/>
            <a:ext cx="4460875" cy="3148013"/>
          </a:xfrm>
        </p:spPr>
        <p:txBody>
          <a:bodyPr/>
          <a:lstStyle/>
          <a:p>
            <a:pPr algn="ctr">
              <a:lnSpc>
                <a:spcPct val="100000"/>
              </a:lnSpc>
              <a:defRPr/>
            </a:pPr>
            <a:br>
              <a:rPr lang="en-ZA" sz="1100"/>
            </a:br>
            <a:br>
              <a:rPr lang="en-ZA" sz="1100"/>
            </a:br>
            <a:br>
              <a:rPr lang="en-ZA" sz="1100"/>
            </a:br>
            <a:r>
              <a:rPr lang="en-ZA" sz="8800">
                <a:solidFill>
                  <a:prstClr val="white">
                    <a:lumMod val="95000"/>
                  </a:prstClr>
                </a:solidFill>
              </a:rPr>
              <a:t>The Team</a:t>
            </a:r>
            <a:endParaRPr lang="en-ZA" sz="11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7FFF26-E01F-4F09-A1ED-C1936BBEA0D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26863" y="6276975"/>
            <a:ext cx="465137" cy="400050"/>
          </a:xfrm>
        </p:spPr>
        <p:txBody>
          <a:bodyPr/>
          <a:lstStyle/>
          <a:p>
            <a:pPr>
              <a:defRPr/>
            </a:pPr>
            <a:fld id="{AA66E1F9-9E3E-4622-885C-B97DCC5DCB87}" type="slidenum">
              <a:rPr lang="en-ZA"/>
              <a:pPr>
                <a:defRPr/>
              </a:pPr>
              <a:t>2</a:t>
            </a:fld>
            <a:endParaRPr lang="en-ZA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0" name="Title 1">
            <a:extLst>
              <a:ext uri="{FF2B5EF4-FFF2-40B4-BE49-F238E27FC236}">
                <a16:creationId xmlns:a16="http://schemas.microsoft.com/office/drawing/2014/main" id="{3D9090DF-B044-4AC2-B209-B072AC0542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 eaLnBrk="1" hangingPunct="1"/>
            <a:r>
              <a:rPr lang="en-US" altLang="en-US">
                <a:solidFill>
                  <a:schemeClr val="accent1"/>
                </a:solidFill>
              </a:rPr>
              <a:t>Initial System &amp; Functional Requirements</a:t>
            </a:r>
            <a:endParaRPr lang="en-CA" altLang="en-US">
              <a:solidFill>
                <a:schemeClr val="accent1"/>
              </a:solidFill>
            </a:endParaRP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1C6F54BB-B55B-427D-B2A8-EA8C9D98D2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altLang="en-US" sz="2400"/>
              <a:t>Emergency vehicle routing system</a:t>
            </a:r>
          </a:p>
          <a:p>
            <a:r>
              <a:rPr lang="en-US" altLang="en-US" sz="2400"/>
              <a:t>Improve emergency service response times</a:t>
            </a:r>
            <a:endParaRPr lang="en-US" altLang="en-US" sz="2400">
              <a:cs typeface="Calibri"/>
            </a:endParaRPr>
          </a:p>
          <a:p>
            <a:pPr lvl="1"/>
            <a:r>
              <a:rPr lang="en-US" altLang="en-US"/>
              <a:t>Average road speed telemetry</a:t>
            </a:r>
            <a:endParaRPr lang="en-US" altLang="en-US">
              <a:cs typeface="Calibri"/>
            </a:endParaRPr>
          </a:p>
          <a:p>
            <a:r>
              <a:rPr lang="en-US" sz="2400">
                <a:ea typeface="+mn-lt"/>
                <a:cs typeface="+mn-lt"/>
              </a:rPr>
              <a:t>Stakeholders</a:t>
            </a:r>
          </a:p>
          <a:p>
            <a:pPr lvl="1"/>
            <a:r>
              <a:rPr lang="en-US">
                <a:ea typeface="+mn-lt"/>
                <a:cs typeface="+mn-lt"/>
              </a:rPr>
              <a:t>Municipalities</a:t>
            </a:r>
          </a:p>
          <a:p>
            <a:pPr lvl="1"/>
            <a:r>
              <a:rPr lang="en-US">
                <a:ea typeface="+mn-lt"/>
                <a:cs typeface="+mn-lt"/>
              </a:rPr>
              <a:t>911 Dispatch/ Emergency response services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8" name="Title 1">
            <a:extLst>
              <a:ext uri="{FF2B5EF4-FFF2-40B4-BE49-F238E27FC236}">
                <a16:creationId xmlns:a16="http://schemas.microsoft.com/office/drawing/2014/main" id="{E962C7A9-E444-47C2-A7B5-D640FC5336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altLang="en-US" dirty="0">
                <a:solidFill>
                  <a:schemeClr val="accent1"/>
                </a:solidFill>
              </a:rPr>
              <a:t>Project Technologies</a:t>
            </a:r>
            <a:endParaRPr lang="en-US" altLang="en-US" dirty="0">
              <a:solidFill>
                <a:schemeClr val="accent1"/>
              </a:solidFill>
              <a:cs typeface="Calibri Light"/>
            </a:endParaRP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39" name="Content Placeholder 2">
            <a:extLst>
              <a:ext uri="{FF2B5EF4-FFF2-40B4-BE49-F238E27FC236}">
                <a16:creationId xmlns:a16="http://schemas.microsoft.com/office/drawing/2014/main" id="{2C1E6F43-4341-43FF-861F-6009673BC9D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endParaRPr lang="en-US" altLang="en-US" sz="2400" dirty="0"/>
          </a:p>
          <a:p>
            <a:endParaRPr lang="en-US" altLang="en-US" sz="2400" dirty="0"/>
          </a:p>
          <a:p>
            <a:endParaRPr lang="en-US" altLang="en-US" sz="2400" dirty="0"/>
          </a:p>
          <a:p>
            <a:endParaRPr lang="en-US" altLang="en-US" sz="2600" dirty="0">
              <a:cs typeface="Calibri"/>
            </a:endParaRPr>
          </a:p>
          <a:p>
            <a:r>
              <a:rPr lang="en-US" altLang="en-US" sz="2600" dirty="0"/>
              <a:t>Big Data Technologies</a:t>
            </a:r>
            <a:endParaRPr lang="en-US" sz="2600" dirty="0">
              <a:cs typeface="Calibri"/>
            </a:endParaRPr>
          </a:p>
          <a:p>
            <a:pPr lvl="1"/>
            <a:r>
              <a:rPr lang="en-US" altLang="en-US" sz="2600" dirty="0"/>
              <a:t>Apache Hadoop</a:t>
            </a:r>
            <a:endParaRPr lang="en-US" altLang="en-US" sz="2600" dirty="0">
              <a:cs typeface="Calibri"/>
            </a:endParaRPr>
          </a:p>
          <a:p>
            <a:pPr lvl="1"/>
            <a:r>
              <a:rPr lang="en-US" altLang="en-US" sz="2600" dirty="0"/>
              <a:t>Apache Spark</a:t>
            </a:r>
            <a:endParaRPr lang="en-US" altLang="en-US" sz="2600" dirty="0">
              <a:cs typeface="Calibri"/>
            </a:endParaRPr>
          </a:p>
          <a:p>
            <a:pPr lvl="1"/>
            <a:r>
              <a:rPr lang="en-US" altLang="en-US" sz="2600" dirty="0"/>
              <a:t>Apache Jena or SQL</a:t>
            </a:r>
            <a:endParaRPr lang="en-US" altLang="en-US" sz="2600" dirty="0">
              <a:cs typeface="Calibri"/>
            </a:endParaRPr>
          </a:p>
          <a:p>
            <a:r>
              <a:rPr lang="en-US" altLang="en-US" sz="2600" dirty="0" err="1"/>
              <a:t>OpenStreetMaps</a:t>
            </a:r>
            <a:endParaRPr lang="en-US" altLang="en-US" sz="2600" dirty="0"/>
          </a:p>
          <a:p>
            <a:r>
              <a:rPr lang="en-US" altLang="en-US" sz="2600" dirty="0">
                <a:cs typeface="Calibri"/>
              </a:rPr>
              <a:t>Maven</a:t>
            </a:r>
          </a:p>
          <a:p>
            <a:r>
              <a:rPr lang="en-US" altLang="en-US" sz="2600" dirty="0"/>
              <a:t>Cloud Integration Azure/AWS/GCP</a:t>
            </a:r>
            <a:endParaRPr lang="en-US" altLang="en-US" sz="2600" dirty="0">
              <a:cs typeface="Calibri"/>
            </a:endParaRPr>
          </a:p>
          <a:p>
            <a:r>
              <a:rPr lang="en-US" altLang="en-US" sz="2600" dirty="0"/>
              <a:t>Java</a:t>
            </a:r>
            <a:endParaRPr lang="en-US" altLang="en-US" sz="2600" dirty="0">
              <a:cs typeface="Calibri"/>
            </a:endParaRPr>
          </a:p>
          <a:p>
            <a:r>
              <a:rPr lang="en-US" altLang="en-US" sz="2600" dirty="0"/>
              <a:t>React &amp; Typescript</a:t>
            </a:r>
            <a:endParaRPr lang="en-US" altLang="en-US" sz="2600" dirty="0">
              <a:cs typeface="Calibri"/>
            </a:endParaRPr>
          </a:p>
          <a:p>
            <a:r>
              <a:rPr lang="en-US" altLang="en-US" sz="2600" dirty="0">
                <a:cs typeface="Calibri"/>
              </a:rPr>
              <a:t>Project Organization  </a:t>
            </a:r>
            <a:endParaRPr lang="en-US" altLang="en-US" dirty="0"/>
          </a:p>
          <a:p>
            <a:pPr lvl="1"/>
            <a:r>
              <a:rPr lang="en-US" altLang="en-US" dirty="0">
                <a:cs typeface="Calibri"/>
              </a:rPr>
              <a:t>Project Libre </a:t>
            </a:r>
            <a:endParaRPr lang="en-US" altLang="en-US" sz="2200" dirty="0">
              <a:cs typeface="Calibri"/>
            </a:endParaRPr>
          </a:p>
          <a:p>
            <a:pPr marL="914400" lvl="2" indent="0">
              <a:buFont typeface="Arial" panose="020B0604020202020204" pitchFamily="34" charset="0"/>
              <a:buNone/>
            </a:pPr>
            <a:endParaRPr lang="en-US" altLang="en-US" sz="2400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en-US" altLang="en-US" sz="2400" dirty="0"/>
          </a:p>
          <a:p>
            <a:pPr marL="914400" lvl="2" indent="0">
              <a:buNone/>
            </a:pPr>
            <a:endParaRPr lang="en-US" altLang="en-US" dirty="0">
              <a:cs typeface="Calibri" panose="020F0502020204030204"/>
            </a:endParaRPr>
          </a:p>
          <a:p>
            <a:pPr lvl="1"/>
            <a:endParaRPr lang="en-US" altLang="en-US" dirty="0"/>
          </a:p>
          <a:p>
            <a:pPr lvl="1"/>
            <a:endParaRPr lang="en-US" altLang="en-US" dirty="0"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DF2C13BE-0DB9-47B4-9A02-28D223081D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469093" cy="6858000"/>
          </a:xfrm>
        </p:spPr>
      </p:pic>
      <p:sp>
        <p:nvSpPr>
          <p:cNvPr id="38" name="TextBox 37" descr="Accent to title block">
            <a:extLst>
              <a:ext uri="{FF2B5EF4-FFF2-40B4-BE49-F238E27FC236}">
                <a16:creationId xmlns:a16="http://schemas.microsoft.com/office/drawing/2014/main" id="{E3F9BB94-01F2-4C9C-9B39-85B8D3EC212B}"/>
              </a:ext>
            </a:extLst>
          </p:cNvPr>
          <p:cNvSpPr txBox="1">
            <a:spLocks/>
          </p:cNvSpPr>
          <p:nvPr/>
        </p:nvSpPr>
        <p:spPr>
          <a:xfrm>
            <a:off x="11353800" y="3841750"/>
            <a:ext cx="847725" cy="2200275"/>
          </a:xfrm>
          <a:custGeom>
            <a:avLst/>
            <a:gdLst>
              <a:gd name="connsiteX0" fmla="*/ 99480 w 846997"/>
              <a:gd name="connsiteY0" fmla="*/ 0 h 2200275"/>
              <a:gd name="connsiteX1" fmla="*/ 846997 w 846997"/>
              <a:gd name="connsiteY1" fmla="*/ 0 h 2200275"/>
              <a:gd name="connsiteX2" fmla="*/ 846997 w 846997"/>
              <a:gd name="connsiteY2" fmla="*/ 2200275 h 2200275"/>
              <a:gd name="connsiteX3" fmla="*/ 99480 w 846997"/>
              <a:gd name="connsiteY3" fmla="*/ 2200275 h 2200275"/>
              <a:gd name="connsiteX4" fmla="*/ 0 w 846997"/>
              <a:gd name="connsiteY4" fmla="*/ 2099942 h 2200275"/>
              <a:gd name="connsiteX5" fmla="*/ 0 w 846997"/>
              <a:gd name="connsiteY5" fmla="*/ 100333 h 2200275"/>
              <a:gd name="connsiteX6" fmla="*/ 99480 w 846997"/>
              <a:gd name="connsiteY6" fmla="*/ 0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997" h="2200275">
                <a:moveTo>
                  <a:pt x="99480" y="0"/>
                </a:moveTo>
                <a:lnTo>
                  <a:pt x="846997" y="0"/>
                </a:lnTo>
                <a:lnTo>
                  <a:pt x="846997" y="2200275"/>
                </a:lnTo>
                <a:lnTo>
                  <a:pt x="99480" y="2200275"/>
                </a:lnTo>
                <a:cubicBezTo>
                  <a:pt x="44539" y="2200275"/>
                  <a:pt x="0" y="2155354"/>
                  <a:pt x="0" y="2099942"/>
                </a:cubicBezTo>
                <a:lnTo>
                  <a:pt x="0" y="100333"/>
                </a:lnTo>
                <a:cubicBezTo>
                  <a:pt x="0" y="44921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lIns="180000" tIns="288000" rIns="180000" bIns="180000"/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ZA"/>
          </a:p>
        </p:txBody>
      </p:sp>
      <p:sp>
        <p:nvSpPr>
          <p:cNvPr id="35" name="Isosceles Triangle 34" descr="Shadow to title block">
            <a:extLst>
              <a:ext uri="{FF2B5EF4-FFF2-40B4-BE49-F238E27FC236}">
                <a16:creationId xmlns:a16="http://schemas.microsoft.com/office/drawing/2014/main" id="{2C94BC41-E7EE-4D00-BECB-E8A321669B04}"/>
              </a:ext>
            </a:extLst>
          </p:cNvPr>
          <p:cNvSpPr/>
          <p:nvPr/>
        </p:nvSpPr>
        <p:spPr>
          <a:xfrm rot="10800000">
            <a:off x="11358563" y="5556250"/>
            <a:ext cx="476250" cy="425450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ZA"/>
          </a:p>
        </p:txBody>
      </p:sp>
      <p:sp>
        <p:nvSpPr>
          <p:cNvPr id="32" name="Freeform 5" descr="Solid accent block">
            <a:extLst>
              <a:ext uri="{FF2B5EF4-FFF2-40B4-BE49-F238E27FC236}">
                <a16:creationId xmlns:a16="http://schemas.microsoft.com/office/drawing/2014/main" id="{7CE6431F-F10D-468E-A10C-60AA3BBF8229}"/>
              </a:ext>
            </a:extLst>
          </p:cNvPr>
          <p:cNvSpPr>
            <a:spLocks noChangeAspect="1"/>
          </p:cNvSpPr>
          <p:nvPr/>
        </p:nvSpPr>
        <p:spPr bwMode="auto">
          <a:xfrm>
            <a:off x="7523856" y="994181"/>
            <a:ext cx="2356124" cy="2069238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ZA"/>
          </a:p>
        </p:txBody>
      </p:sp>
      <p:sp>
        <p:nvSpPr>
          <p:cNvPr id="33" name="Freeform 5" descr="Hollow accent block">
            <a:extLst>
              <a:ext uri="{FF2B5EF4-FFF2-40B4-BE49-F238E27FC236}">
                <a16:creationId xmlns:a16="http://schemas.microsoft.com/office/drawing/2014/main" id="{25F5A92A-7BCB-451A-8A3E-ECBF4B2C0D5D}"/>
              </a:ext>
            </a:extLst>
          </p:cNvPr>
          <p:cNvSpPr>
            <a:spLocks noChangeAspect="1"/>
          </p:cNvSpPr>
          <p:nvPr/>
        </p:nvSpPr>
        <p:spPr bwMode="auto">
          <a:xfrm>
            <a:off x="7172474" y="5235575"/>
            <a:ext cx="1838325" cy="161290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ZA"/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6E453ACD-C329-4790-992E-6CA2130A2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4738" y="2835275"/>
            <a:ext cx="4460875" cy="2719388"/>
          </a:xfrm>
        </p:spPr>
        <p:txBody>
          <a:bodyPr/>
          <a:lstStyle/>
          <a:p>
            <a:pPr algn="ctr">
              <a:lnSpc>
                <a:spcPct val="100000"/>
              </a:lnSpc>
              <a:defRPr/>
            </a:pPr>
            <a:br>
              <a:rPr lang="en-ZA" sz="1400"/>
            </a:br>
            <a:br>
              <a:rPr lang="en-ZA" sz="1400"/>
            </a:br>
            <a:r>
              <a:rPr lang="en-US" sz="7200">
                <a:solidFill>
                  <a:prstClr val="white">
                    <a:lumMod val="95000"/>
                  </a:prstClr>
                </a:solidFill>
              </a:rPr>
              <a:t>Questions?</a:t>
            </a:r>
            <a:endParaRPr lang="en-ZA"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F98ED85F-DCEE-4B50-802E-71A6E3E12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4000"/>
            </a:schemeClr>
          </a:solidFill>
          <a:ln w="127000" cap="sq" cmpd="thinThick">
            <a:solidFill>
              <a:schemeClr val="tx1">
                <a:lumMod val="85000"/>
                <a:lumOff val="1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0" name="Title 1">
            <a:extLst>
              <a:ext uri="{FF2B5EF4-FFF2-40B4-BE49-F238E27FC236}">
                <a16:creationId xmlns:a16="http://schemas.microsoft.com/office/drawing/2014/main" id="{8D5D8DE7-3E76-4ED4-A868-1AC1CBE394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631825"/>
            <a:ext cx="10515600" cy="1325563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/>
              <a:t>Group reflection</a:t>
            </a:r>
            <a:endParaRPr lang="en-CA" altLang="en-US"/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F438F63B-D426-4A0A-95B2-73AC4E6C42B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2057400"/>
            <a:ext cx="10515600" cy="3871762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2400"/>
              <a:t>What do you hope to get out of the Capstone class experience?</a:t>
            </a:r>
          </a:p>
          <a:p>
            <a:pPr lvl="1" eaLnBrk="1" hangingPunct="1"/>
            <a:r>
              <a:rPr lang="en-US" altLang="en-US"/>
              <a:t>Relevant experience for starting out in the industry</a:t>
            </a:r>
            <a:endParaRPr lang="en-US" altLang="en-US">
              <a:cs typeface="Calibri"/>
            </a:endParaRPr>
          </a:p>
          <a:p>
            <a:pPr eaLnBrk="1" hangingPunct="1"/>
            <a:r>
              <a:rPr lang="en-US" altLang="en-US" sz="2400"/>
              <a:t>Specifically – What did you hope to learn over the duration of ENSE 400/477?</a:t>
            </a:r>
            <a:endParaRPr lang="en-US" altLang="en-US" sz="2400">
              <a:cs typeface="Calibri"/>
            </a:endParaRPr>
          </a:p>
          <a:p>
            <a:pPr lvl="1" eaLnBrk="1" hangingPunct="1"/>
            <a:r>
              <a:rPr lang="en-US" altLang="en-US">
                <a:cs typeface="Calibri"/>
              </a:rPr>
              <a:t>Learn big data technologies</a:t>
            </a:r>
          </a:p>
          <a:p>
            <a:pPr lvl="1"/>
            <a:r>
              <a:rPr lang="en-US" altLang="en-US">
                <a:cs typeface="Calibri"/>
              </a:rPr>
              <a:t>Setup &amp; configuration of Apache frameworks</a:t>
            </a:r>
          </a:p>
          <a:p>
            <a:pPr eaLnBrk="1" hangingPunct="1"/>
            <a:r>
              <a:rPr lang="en-US" altLang="en-US" sz="2400"/>
              <a:t>Do you envision any barriers to your success over the duration of ENSE 400/477? </a:t>
            </a:r>
            <a:endParaRPr lang="en-US" altLang="en-US" sz="2400">
              <a:cs typeface="Calibri"/>
            </a:endParaRPr>
          </a:p>
          <a:p>
            <a:pPr lvl="1" eaLnBrk="1" hangingPunct="1"/>
            <a:r>
              <a:rPr lang="en-US" altLang="en-US"/>
              <a:t>Setup of under-documented enterprise solutions (Hadoop, Spark...)</a:t>
            </a:r>
            <a:endParaRPr lang="en-US" altLang="en-US">
              <a:cs typeface="Calibri"/>
            </a:endParaRPr>
          </a:p>
          <a:p>
            <a:pPr lvl="1"/>
            <a:r>
              <a:rPr lang="en-US" altLang="en-US">
                <a:cs typeface="Calibri"/>
              </a:rPr>
              <a:t>Cloud Setup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</Words>
  <Application>Microsoft Office PowerPoint</Application>
  <PresentationFormat>Widescreen</PresentationFormat>
  <Paragraphs>86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PowerPoint Presentation</vt:lpstr>
      <vt:lpstr>   The Team</vt:lpstr>
      <vt:lpstr>Initial System &amp; Functional Requirements</vt:lpstr>
      <vt:lpstr>Project Technologies</vt:lpstr>
      <vt:lpstr>  Questions?</vt:lpstr>
      <vt:lpstr>Group reflection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ENSE Milestone 1</dc:title>
  <dc:creator>Tim Maciag</dc:creator>
  <cp:lastModifiedBy>Ranil Fernando</cp:lastModifiedBy>
  <cp:revision>1</cp:revision>
  <dcterms:created xsi:type="dcterms:W3CDTF">2018-01-12T17:42:16Z</dcterms:created>
  <dcterms:modified xsi:type="dcterms:W3CDTF">2019-09-27T15:53:12Z</dcterms:modified>
</cp:coreProperties>
</file>

<file path=docProps/thumbnail.jpeg>
</file>